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6" r:id="rId2"/>
    <p:sldId id="298" r:id="rId3"/>
    <p:sldId id="299" r:id="rId4"/>
    <p:sldId id="300" r:id="rId5"/>
    <p:sldId id="303" r:id="rId6"/>
    <p:sldId id="305" r:id="rId7"/>
    <p:sldId id="304" r:id="rId8"/>
    <p:sldId id="301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F4F2122-5934-2359-7EFA-CA866DB3CC0D}" v="500" dt="2023-08-27T10:15:52.582"/>
    <p1510:client id="{45C4EF9F-BEB4-C8C0-77FB-871980E7FC93}" v="28" dt="2023-08-27T13:13:00.597"/>
    <p1510:client id="{6F3117E3-5E51-4420-9A77-FB3B7F86F9EC}" v="1" dt="2023-06-08T06:28:17.83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40" autoAdjust="0"/>
    <p:restoredTop sz="90141" autoAdjust="0"/>
  </p:normalViewPr>
  <p:slideViewPr>
    <p:cSldViewPr snapToGrid="0">
      <p:cViewPr varScale="1">
        <p:scale>
          <a:sx n="77" d="100"/>
          <a:sy n="77" d="100"/>
        </p:scale>
        <p:origin x="816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P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6B5ACF-8E17-4870-8245-4A77F959A756}" type="datetimeFigureOut">
              <a:rPr lang="en-PH" smtClean="0"/>
              <a:t>08/02/2025</a:t>
            </a:fld>
            <a:endParaRPr lang="en-P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P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71C6D-497D-4CD5-9B94-B8BE6A5DCC3D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7289078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71C6D-497D-4CD5-9B94-B8BE6A5DCC3D}" type="slidenum">
              <a:rPr lang="en-PH" smtClean="0"/>
              <a:t>1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0713100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71C6D-497D-4CD5-9B94-B8BE6A5DCC3D}" type="slidenum">
              <a:rPr lang="en-PH" smtClean="0"/>
              <a:t>2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4311617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71C6D-497D-4CD5-9B94-B8BE6A5DCC3D}" type="slidenum">
              <a:rPr lang="en-PH" smtClean="0"/>
              <a:t>3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2836122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71C6D-497D-4CD5-9B94-B8BE6A5DCC3D}" type="slidenum">
              <a:rPr lang="en-PH" smtClean="0"/>
              <a:t>4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5376064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71C6D-497D-4CD5-9B94-B8BE6A5DCC3D}" type="slidenum">
              <a:rPr lang="en-PH" smtClean="0"/>
              <a:t>5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7030439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71C6D-497D-4CD5-9B94-B8BE6A5DCC3D}" type="slidenum">
              <a:rPr lang="en-PH" smtClean="0"/>
              <a:t>6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3551523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71C6D-497D-4CD5-9B94-B8BE6A5DCC3D}" type="slidenum">
              <a:rPr lang="en-PH" smtClean="0"/>
              <a:t>7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0910461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15686" y="871992"/>
            <a:ext cx="69342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5686" y="3259592"/>
            <a:ext cx="69342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P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3E785-8F7E-46D7-AADC-06732D2B080B}" type="datetime1">
              <a:rPr lang="en-PH" smtClean="0"/>
              <a:t>08/02/2025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/>
              <a:t>Experiment 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A1CFE-FAD5-4B16-8253-97D01193D803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6501421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26B6A-77BD-4174-8AB7-B488A3834BC1}" type="datetime1">
              <a:rPr lang="en-PH" smtClean="0"/>
              <a:t>08/02/2025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/>
              <a:t>Experiment 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A1CFE-FAD5-4B16-8253-97D01193D803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1467549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55746-2305-4ED0-9F8A-49242F0E41AB}" type="datetime1">
              <a:rPr lang="en-PH" smtClean="0"/>
              <a:t>08/02/2025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/>
              <a:t>Experiment 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A1CFE-FAD5-4B16-8253-97D01193D803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5290071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5E6D3-0631-4C00-9540-B4B46BC03C25}" type="datetime1">
              <a:rPr lang="en-PH" smtClean="0"/>
              <a:t>08/02/2025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/>
              <a:t>Experiment 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A1CFE-FAD5-4B16-8253-97D01193D803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5731163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4530E-EE7E-440B-A76B-3F58FE0097E2}" type="datetime1">
              <a:rPr lang="en-PH" smtClean="0"/>
              <a:t>08/02/2025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/>
              <a:t>Experiment 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A1CFE-FAD5-4B16-8253-97D01193D803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4080049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7F67F-F560-479D-ADB8-5F82A2FB1B1F}" type="datetime1">
              <a:rPr lang="en-PH" smtClean="0"/>
              <a:t>08/02/2025</a:t>
            </a:fld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/>
              <a:t>Experiment 1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A1CFE-FAD5-4B16-8253-97D01193D803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5915578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754FC-CC5C-4993-8D44-201EF13BB877}" type="datetime1">
              <a:rPr lang="en-PH" smtClean="0"/>
              <a:t>08/02/2025</a:t>
            </a:fld>
            <a:endParaRPr lang="en-P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/>
              <a:t>Experiment 1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A1CFE-FAD5-4B16-8253-97D01193D803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2317325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76B188-2164-4FD1-92FE-488B39A82370}" type="datetime1">
              <a:rPr lang="en-PH" smtClean="0"/>
              <a:t>08/02/2025</a:t>
            </a:fld>
            <a:endParaRPr lang="en-P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/>
              <a:t>Experiment 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A1CFE-FAD5-4B16-8253-97D01193D803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4703981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F8A59-D384-4D57-9A50-A60E3BC91D08}" type="datetime1">
              <a:rPr lang="en-PH" smtClean="0"/>
              <a:t>08/02/2025</a:t>
            </a:fld>
            <a:endParaRPr lang="en-P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/>
              <a:t>Experiment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A1CFE-FAD5-4B16-8253-97D01193D803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1828445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F6C3E-4B30-43BE-88DF-892347B02817}" type="datetime1">
              <a:rPr lang="en-PH" smtClean="0"/>
              <a:t>08/02/2025</a:t>
            </a:fld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/>
              <a:t>Experiment 1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A1CFE-FAD5-4B16-8253-97D01193D803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0303591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PH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710C1-ED5A-4905-B885-811C8CEEF1E6}" type="datetime1">
              <a:rPr lang="en-PH" smtClean="0"/>
              <a:t>08/02/2025</a:t>
            </a:fld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/>
              <a:t>Experiment 1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A1CFE-FAD5-4B16-8253-97D01193D803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2165065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B537C0-9C3B-4188-A254-F0B717C03E3E}" type="datetime1">
              <a:rPr lang="en-PH" smtClean="0"/>
              <a:t>08/02/2025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PH"/>
              <a:t>Experiment 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6A1CFE-FAD5-4B16-8253-97D01193D803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7783395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5642" y="624690"/>
            <a:ext cx="7079146" cy="3273867"/>
          </a:xfrm>
        </p:spPr>
        <p:txBody>
          <a:bodyPr>
            <a:normAutofit/>
          </a:bodyPr>
          <a:lstStyle/>
          <a:p>
            <a:br>
              <a:rPr lang="en-PH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PH" b="1" dirty="0">
                <a:solidFill>
                  <a:schemeClr val="bg1"/>
                </a:solidFill>
                <a:latin typeface="Arial"/>
                <a:cs typeface="Arial"/>
              </a:rPr>
              <a:t>Experiment 7: </a:t>
            </a:r>
            <a:br>
              <a:rPr lang="en-PH" b="1" dirty="0">
                <a:solidFill>
                  <a:schemeClr val="bg1"/>
                </a:solidFill>
                <a:latin typeface="Arial"/>
                <a:cs typeface="Arial"/>
              </a:rPr>
            </a:br>
            <a:r>
              <a:rPr lang="en-US" b="1" dirty="0">
                <a:solidFill>
                  <a:schemeClr val="bg1"/>
                </a:solidFill>
                <a:cs typeface="Arial"/>
              </a:rPr>
              <a:t>Real-Time Vault System</a:t>
            </a:r>
            <a:endParaRPr lang="en-PH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>
          <a:xfrm>
            <a:off x="509016" y="4660265"/>
            <a:ext cx="10515600" cy="139306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PH" sz="1800" dirty="0">
                <a:solidFill>
                  <a:schemeClr val="bg1"/>
                </a:solidFill>
                <a:latin typeface="Arial"/>
                <a:cs typeface="Arial"/>
              </a:rPr>
              <a:t>Navarro, Rod Geryk C.</a:t>
            </a:r>
            <a:endParaRPr lang="en-PH" sz="1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PH" sz="1800" dirty="0">
                <a:solidFill>
                  <a:schemeClr val="bg1"/>
                </a:solidFill>
                <a:latin typeface="Arial"/>
                <a:cs typeface="Arial"/>
              </a:rPr>
              <a:t>CPE161P-4– C1</a:t>
            </a:r>
          </a:p>
          <a:p>
            <a:pPr marL="0" indent="0">
              <a:buNone/>
            </a:pPr>
            <a:endParaRPr lang="en-US" sz="1800" dirty="0">
              <a:solidFill>
                <a:schemeClr val="bg1"/>
              </a:solidFill>
              <a:latin typeface="Arial"/>
              <a:cs typeface="Arial"/>
            </a:endParaRPr>
          </a:p>
          <a:p>
            <a:pPr marL="0" indent="0">
              <a:buNone/>
            </a:pPr>
            <a:endParaRPr lang="en-PH" sz="1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66257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068309"/>
            <a:ext cx="12192000" cy="47711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9D202F3-92DE-487D-AA66-760059C12C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151" y="1"/>
            <a:ext cx="9608234" cy="998806"/>
          </a:xfrm>
        </p:spPr>
        <p:txBody>
          <a:bodyPr>
            <a:normAutofit/>
          </a:bodyPr>
          <a:lstStyle/>
          <a:p>
            <a:r>
              <a:rPr lang="en-PH" sz="3200" b="1" dirty="0">
                <a:solidFill>
                  <a:schemeClr val="bg1"/>
                </a:solidFill>
                <a:latin typeface="Tahoma"/>
                <a:ea typeface="Tahoma"/>
                <a:cs typeface="Tahoma"/>
              </a:rPr>
              <a:t>OBJECTIVES</a:t>
            </a:r>
            <a:endParaRPr lang="en-PH" sz="3200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AFAFF9-6817-F728-FFBD-75B71FEADCF2}"/>
              </a:ext>
            </a:extLst>
          </p:cNvPr>
          <p:cNvSpPr txBox="1"/>
          <p:nvPr/>
        </p:nvSpPr>
        <p:spPr>
          <a:xfrm>
            <a:off x="344311" y="1249680"/>
            <a:ext cx="11510995" cy="334784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cs typeface="Arial"/>
              </a:rPr>
              <a:t>1. To demonstrate how a real-time vault system works.</a:t>
            </a:r>
          </a:p>
          <a:p>
            <a:pPr>
              <a:lnSpc>
                <a:spcPct val="150000"/>
              </a:lnSpc>
            </a:pPr>
            <a:endParaRPr lang="en-US" sz="2400" dirty="0">
              <a:cs typeface="Arial"/>
            </a:endParaRPr>
          </a:p>
          <a:p>
            <a:pPr>
              <a:lnSpc>
                <a:spcPct val="150000"/>
              </a:lnSpc>
            </a:pPr>
            <a:r>
              <a:rPr lang="en-US" sz="2400" dirty="0">
                <a:cs typeface="Arial"/>
              </a:rPr>
              <a:t>2. To be able apply what you have learned in logic circuits and switching theory, microprocessors, and CPE160P.</a:t>
            </a:r>
          </a:p>
          <a:p>
            <a:pPr>
              <a:lnSpc>
                <a:spcPct val="150000"/>
              </a:lnSpc>
            </a:pPr>
            <a:endParaRPr lang="en-US" sz="2400" dirty="0">
              <a:cs typeface="Arial"/>
            </a:endParaRPr>
          </a:p>
          <a:p>
            <a:pPr>
              <a:lnSpc>
                <a:spcPct val="150000"/>
              </a:lnSpc>
            </a:pPr>
            <a:r>
              <a:rPr lang="en-US" sz="2400" dirty="0">
                <a:cs typeface="Arial"/>
              </a:rPr>
              <a:t>3. To be able to apply real-time embedded system using </a:t>
            </a:r>
            <a:r>
              <a:rPr lang="en-US" sz="2400" dirty="0" err="1">
                <a:cs typeface="Arial"/>
              </a:rPr>
              <a:t>arduino</a:t>
            </a:r>
            <a:r>
              <a:rPr lang="en-US" sz="2400" dirty="0">
                <a:cs typeface="Arial"/>
              </a:rPr>
              <a:t> kit.</a:t>
            </a:r>
            <a:endParaRPr lang="en-PH" sz="2400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306981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42762" y="1134566"/>
            <a:ext cx="12192000" cy="47711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9D202F3-92DE-487D-AA66-760059C12C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151" y="1"/>
            <a:ext cx="9608234" cy="998806"/>
          </a:xfrm>
        </p:spPr>
        <p:txBody>
          <a:bodyPr>
            <a:normAutofit/>
          </a:bodyPr>
          <a:lstStyle/>
          <a:p>
            <a:r>
              <a:rPr lang="en-PH" sz="3200" b="1" dirty="0">
                <a:solidFill>
                  <a:schemeClr val="bg1"/>
                </a:solidFill>
                <a:latin typeface="Tahoma"/>
                <a:ea typeface="Tahoma"/>
                <a:cs typeface="Tahoma"/>
              </a:rPr>
              <a:t>MATERIALS</a:t>
            </a:r>
            <a:endParaRPr lang="en-PH" sz="3200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AFAFF9-6817-F728-FFBD-75B71FEADCF2}"/>
              </a:ext>
            </a:extLst>
          </p:cNvPr>
          <p:cNvSpPr txBox="1"/>
          <p:nvPr/>
        </p:nvSpPr>
        <p:spPr>
          <a:xfrm>
            <a:off x="427382" y="1582341"/>
            <a:ext cx="3329609" cy="221599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>
                <a:solidFill>
                  <a:srgbClr val="262626"/>
                </a:solidFill>
              </a:rPr>
              <a:t>Arduino Kit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>
                <a:solidFill>
                  <a:srgbClr val="262626"/>
                </a:solidFill>
                <a:cs typeface="Arial"/>
              </a:rPr>
              <a:t>4x4 Keypad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>
                <a:solidFill>
                  <a:srgbClr val="262626"/>
                </a:solidFill>
                <a:cs typeface="Arial"/>
              </a:rPr>
              <a:t>Servo Motor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>
                <a:solidFill>
                  <a:srgbClr val="262626"/>
                </a:solidFill>
                <a:cs typeface="Arial"/>
              </a:rPr>
              <a:t>Buzzer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>
                <a:solidFill>
                  <a:srgbClr val="262626"/>
                </a:solidFill>
                <a:cs typeface="Arial"/>
              </a:rPr>
              <a:t>Laptop</a:t>
            </a:r>
          </a:p>
          <a:p>
            <a:endParaRPr lang="en-PH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352437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043412"/>
            <a:ext cx="12192000" cy="47711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9D202F3-92DE-487D-AA66-760059C12C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151" y="1"/>
            <a:ext cx="9608234" cy="998806"/>
          </a:xfrm>
        </p:spPr>
        <p:txBody>
          <a:bodyPr>
            <a:normAutofit/>
          </a:bodyPr>
          <a:lstStyle/>
          <a:p>
            <a:r>
              <a:rPr lang="en-PH" sz="3200" b="1" dirty="0">
                <a:solidFill>
                  <a:schemeClr val="bg1"/>
                </a:solidFill>
                <a:latin typeface="Tahoma"/>
                <a:ea typeface="Tahoma"/>
                <a:cs typeface="Tahoma"/>
              </a:rPr>
              <a:t>PROCEDURE</a:t>
            </a:r>
            <a:endParaRPr lang="en-PH" sz="3200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AFAFF9-6817-F728-FFBD-75B71FEADCF2}"/>
              </a:ext>
            </a:extLst>
          </p:cNvPr>
          <p:cNvSpPr txBox="1"/>
          <p:nvPr/>
        </p:nvSpPr>
        <p:spPr>
          <a:xfrm>
            <a:off x="457201" y="1515672"/>
            <a:ext cx="11449878" cy="230832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AutoNum type="arabicPeriod"/>
            </a:pPr>
            <a:r>
              <a:rPr lang="en-PH" sz="2400" dirty="0">
                <a:cs typeface="Arial"/>
              </a:rPr>
              <a:t>Create a working real-time vault system using Arduino.</a:t>
            </a:r>
          </a:p>
          <a:p>
            <a:pPr marL="342900" indent="-342900">
              <a:buAutoNum type="arabicPeriod"/>
            </a:pPr>
            <a:endParaRPr lang="en-PH" sz="2400" dirty="0">
              <a:cs typeface="Arial"/>
            </a:endParaRPr>
          </a:p>
          <a:p>
            <a:pPr marL="342900" indent="-342900">
              <a:buAutoNum type="arabicPeriod"/>
            </a:pPr>
            <a:r>
              <a:rPr lang="en-PH" sz="2400" dirty="0">
                <a:cs typeface="Arial"/>
              </a:rPr>
              <a:t>To demonstrate the usage of 4x4 keypad, as well as the servo motor and buzzer.</a:t>
            </a:r>
          </a:p>
          <a:p>
            <a:pPr marL="342900" indent="-342900">
              <a:buAutoNum type="arabicPeriod"/>
            </a:pPr>
            <a:endParaRPr lang="en-PH" sz="2400" dirty="0">
              <a:cs typeface="Arial"/>
            </a:endParaRPr>
          </a:p>
          <a:p>
            <a:pPr marL="342900" indent="-342900">
              <a:buAutoNum type="arabicPeriod"/>
            </a:pPr>
            <a:r>
              <a:rPr lang="en-PH" sz="2400" dirty="0">
                <a:cs typeface="Arial"/>
              </a:rPr>
              <a:t>Debug the code.</a:t>
            </a:r>
          </a:p>
          <a:p>
            <a:endParaRPr lang="en-PH" sz="2400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677601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9D202F3-92DE-487D-AA66-760059C12C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151" y="1"/>
            <a:ext cx="9608234" cy="998806"/>
          </a:xfrm>
        </p:spPr>
        <p:txBody>
          <a:bodyPr>
            <a:normAutofit/>
          </a:bodyPr>
          <a:lstStyle/>
          <a:p>
            <a:r>
              <a:rPr lang="en-PH" sz="3200" b="1" dirty="0">
                <a:solidFill>
                  <a:schemeClr val="bg1"/>
                </a:solidFill>
                <a:latin typeface="Tahoma"/>
                <a:ea typeface="Tahoma"/>
                <a:cs typeface="Tahoma"/>
              </a:rPr>
              <a:t>PROCEDURE</a:t>
            </a:r>
            <a:endParaRPr lang="en-PH" sz="3200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8E8640-5DDA-4F35-AFDB-90CEF669B9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998807"/>
            <a:ext cx="5943601" cy="366264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1093346-9942-4908-A50C-5EC05C3C2D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3601" y="998807"/>
            <a:ext cx="6248400" cy="3662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2658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068309"/>
            <a:ext cx="12192000" cy="47711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9D202F3-92DE-487D-AA66-760059C12C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151" y="1"/>
            <a:ext cx="9608234" cy="998806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CODE</a:t>
            </a:r>
            <a:endParaRPr lang="en-PH" sz="3200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BC5F29A-AFCF-4308-A5E5-9303B149FA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18515"/>
            <a:ext cx="3031435" cy="48438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0DBEB72-1A8C-4DB4-BD1B-0A149A569A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1435" y="1018515"/>
            <a:ext cx="2932043" cy="482097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5EC015F-46AD-4582-836F-FC015304BF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3478" y="995641"/>
            <a:ext cx="3174074" cy="484384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4888D72-F47D-4035-A6B7-6A161DD95A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37552" y="1018515"/>
            <a:ext cx="3054448" cy="4820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1480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000735"/>
            <a:ext cx="12192000" cy="47711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9D202F3-92DE-487D-AA66-760059C12C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151" y="1"/>
            <a:ext cx="9608234" cy="998806"/>
          </a:xfrm>
        </p:spPr>
        <p:txBody>
          <a:bodyPr>
            <a:normAutofit/>
          </a:bodyPr>
          <a:lstStyle/>
          <a:p>
            <a:r>
              <a:rPr lang="en-PH" sz="3200" b="1" dirty="0">
                <a:solidFill>
                  <a:schemeClr val="bg1"/>
                </a:solidFill>
                <a:latin typeface="Tahoma"/>
                <a:ea typeface="Tahoma"/>
                <a:cs typeface="Tahoma"/>
              </a:rPr>
              <a:t>Final Output</a:t>
            </a:r>
            <a:endParaRPr lang="en-PH" sz="3200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3CF626-916F-49F1-8FAB-2EACAB82D92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35008" y="1939937"/>
            <a:ext cx="4876293" cy="299403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67194CC-4FB7-4F23-A8D9-30F3986C762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938481" y="1960480"/>
            <a:ext cx="4876292" cy="295294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2A7FA3F-B41B-466F-AF9B-9C797DFA38D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154871" y="1814109"/>
            <a:ext cx="4876290" cy="324569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E10968D-F20F-4B1C-A386-5B91C794815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244750" y="1970157"/>
            <a:ext cx="4876053" cy="2933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5347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9C8AD06-0E37-F469-248A-EB405EBA2D3E}"/>
              </a:ext>
            </a:extLst>
          </p:cNvPr>
          <p:cNvSpPr txBox="1">
            <a:spLocks/>
          </p:cNvSpPr>
          <p:nvPr/>
        </p:nvSpPr>
        <p:spPr>
          <a:xfrm>
            <a:off x="335642" y="624690"/>
            <a:ext cx="7079146" cy="327386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PH" b="1" dirty="0">
                <a:solidFill>
                  <a:schemeClr val="bg1"/>
                </a:solidFill>
                <a:latin typeface="Arial"/>
                <a:cs typeface="Arial"/>
              </a:rPr>
              <a:t>THANK YOU!</a:t>
            </a:r>
            <a:endParaRPr lang="en-US" dirty="0">
              <a:solidFill>
                <a:schemeClr val="bg1"/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368499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MU0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U-tayo169.potx" id="{4D8875F1-3FD9-46C6-81DA-AEDC94C3D9E8}" vid="{AC10C5D0-1DAB-4676-AB73-B7EE58CCF79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MU-tayo169</Template>
  <TotalTime>9686</TotalTime>
  <Words>119</Words>
  <Application>Microsoft Office PowerPoint</Application>
  <PresentationFormat>Widescreen</PresentationFormat>
  <Paragraphs>32</Paragraphs>
  <Slides>8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Tahoma</vt:lpstr>
      <vt:lpstr>Office Theme</vt:lpstr>
      <vt:lpstr> Experiment 7:  Real-Time Vault System</vt:lpstr>
      <vt:lpstr>OBJECTIVES</vt:lpstr>
      <vt:lpstr>MATERIALS</vt:lpstr>
      <vt:lpstr>PROCEDURE</vt:lpstr>
      <vt:lpstr>PROCEDURE</vt:lpstr>
      <vt:lpstr>CODE</vt:lpstr>
      <vt:lpstr>Final Output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dc:creator>Melissa Martin</dc:creator>
  <cp:lastModifiedBy>Rod Geryk C. Navarro</cp:lastModifiedBy>
  <cp:revision>232</cp:revision>
  <dcterms:created xsi:type="dcterms:W3CDTF">2020-07-20T04:11:13Z</dcterms:created>
  <dcterms:modified xsi:type="dcterms:W3CDTF">2025-02-08T10:26:41Z</dcterms:modified>
</cp:coreProperties>
</file>